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30" r:id="rId11"/>
    <p:sldId id="331" r:id="rId12"/>
    <p:sldId id="332" r:id="rId13"/>
    <p:sldId id="321" r:id="rId14"/>
    <p:sldId id="322" r:id="rId15"/>
    <p:sldId id="323" r:id="rId16"/>
    <p:sldId id="325" r:id="rId17"/>
    <p:sldId id="326" r:id="rId18"/>
    <p:sldId id="328" r:id="rId19"/>
    <p:sldId id="327" r:id="rId20"/>
    <p:sldId id="329" r:id="rId21"/>
    <p:sldId id="333" r:id="rId22"/>
    <p:sldId id="334" r:id="rId23"/>
    <p:sldId id="335" r:id="rId24"/>
    <p:sldId id="361" r:id="rId25"/>
    <p:sldId id="360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2" r:id="rId50"/>
    <p:sldId id="363" r:id="rId51"/>
    <p:sldId id="364" r:id="rId52"/>
    <p:sldId id="348" r:id="rId5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3046646-ED53-418D-A22A-F9BB43B9F5B1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30"/>
            <p14:sldId id="331"/>
            <p14:sldId id="332"/>
            <p14:sldId id="321"/>
            <p14:sldId id="322"/>
            <p14:sldId id="323"/>
            <p14:sldId id="325"/>
            <p14:sldId id="326"/>
            <p14:sldId id="328"/>
            <p14:sldId id="327"/>
            <p14:sldId id="329"/>
            <p14:sldId id="333"/>
            <p14:sldId id="334"/>
            <p14:sldId id="335"/>
            <p14:sldId id="361"/>
            <p14:sldId id="360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2"/>
            <p14:sldId id="363"/>
            <p14:sldId id="364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  <a:srgbClr val="0089D6"/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13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2DCE7-41E2-B7DB-E88C-0D2C800A8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83C073-3C84-2D55-C889-E6A32F35E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237EA7-4A3C-3A8C-D8A6-916870E0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6F2E6D-3A4B-04EA-3A95-13B436DF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65DF0B-BE95-7652-E566-2F3157FC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56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92E83-60BB-4544-2213-525191AC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F71B47-93DA-8D6C-23C3-F77AAA16A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EE198C-291F-74B3-82AC-5DD10248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62CBF8-0341-D6BB-5DC6-D9E691D0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CA351-72DE-5603-CEFA-F049C6EF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2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30B3CE-F58B-E676-4F2E-C0C3B080C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D7B73C-2144-DA17-4F71-457E018B5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E6F519-FB91-29AA-5906-C2984AE7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A47B7F-D2D9-8910-4695-F94CC092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C91C6D-2CCD-D927-AE26-9DA3EF9A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54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748C7-7C08-030D-8334-9BE5ABD5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DD52E-EDF4-E813-40BF-40B858DDC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7D618B-C5BF-27DD-8D2D-BF49687D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D3BFE-7FC9-C85A-FD4D-81F8351E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D8C9C9-4E61-90F7-ABEE-F6882611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20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85E22-08A4-E06E-E66E-C58ACBEE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8416B1-765F-CFAA-EAD5-6B087781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E382E4-ED5B-F0C9-2DB2-9E83B9EA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73F133-B14B-2D7A-8DED-3814DDB9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7ADD70-C5F8-6B87-F6B3-5BD92D1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710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C3BB6-E48B-C450-16C3-C37D60DE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1B2842-8051-F1EC-D56B-8F435A081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B3346F-D17B-BC31-9F32-62EB522E7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E375DD-D57C-4B40-74DC-346D87F4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E81A19-29B0-832D-7872-3552F506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D3A06D-8CAA-D7C8-9692-B0A9A6B7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87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765F7-DC37-0FFB-3D79-521B36BB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F83D04-1189-682D-754F-B3F837096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C0101E-96C0-F72C-8EC9-66C5792E3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EA80F6-C0D3-F6E6-AD2E-603143A6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0EAAB4-6892-D9BB-8376-0A1334228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C1D9C2-E063-86F3-413D-5F124AE8B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E95130-B3E8-4A4C-1B27-0B13BD2B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C91AF9-8830-4452-73AF-119BC8CA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47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243F4-B556-240F-8497-0F4021E6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06DDDF-F0C4-950F-D309-9C1A26F1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E8B85E-B8CA-3620-0FA4-38CCED33A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DF171F-8D2E-1A28-29F7-AECD5AFA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62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D312C5-9DDB-DA14-6DFF-92F94A44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D51982-BD97-0A2A-990C-86974013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63D20E-32DE-D160-7179-DC15CB9A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967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4ED48-9966-7B55-2B2F-6BFBCF31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1B16BC-37C2-149E-7F21-55661D414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CF6637-1F5D-3B5E-05FF-16613A512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3FF3F2-A20F-E6BD-308B-625E4CBA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DD9ED1-3A9F-3AAB-9248-F2E399DF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BC9FDA-46D7-7C60-AB94-C5149A1C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86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99355-1ACD-09CB-86B8-30F6B40C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E0CDE1-5F09-5A76-6983-DCFEB8338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967E6B-D0F0-B13B-63A1-3EDFCE687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2D5ACD-9F4C-CD30-573C-3A81025A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F815DB-F112-0359-64B3-08C08D3B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D6ED27-E58C-E67C-A3BA-F0281CE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02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150062-15AF-1D3C-4179-CF74C1BF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C7DA2B-2FF2-4BFF-F274-100D94E2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8AC7B1-9BC1-B7FF-BA55-DD5B79CF9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739B5-431D-4183-A5BA-90EB7683DA27}" type="datetimeFigureOut">
              <a:rPr lang="es-ES" smtClean="0"/>
              <a:t>10/05/2024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FCBE6-0FD0-4788-217A-30C1A15F6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3BBA1-E3F9-A93F-6A27-BED629A9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10CBB-FB1C-4A7A-A462-43C7C94F16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63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svg"/><Relationship Id="rId18" Type="http://schemas.openxmlformats.org/officeDocument/2006/relationships/image" Target="../media/image14.png"/><Relationship Id="rId26" Type="http://schemas.microsoft.com/office/2007/relationships/hdphoto" Target="../media/hdphoto5.wdp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23" Type="http://schemas.openxmlformats.org/officeDocument/2006/relationships/image" Target="../media/image18.png"/><Relationship Id="rId28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12.png"/><Relationship Id="rId22" Type="http://schemas.microsoft.com/office/2007/relationships/hdphoto" Target="../media/hdphoto4.wdp"/><Relationship Id="rId27" Type="http://schemas.openxmlformats.org/officeDocument/2006/relationships/image" Target="../media/image21.png"/><Relationship Id="rId30" Type="http://schemas.microsoft.com/office/2007/relationships/hdphoto" Target="../media/hdphoto7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Certified Professional | SUE Cloud &amp; IT | Hire &amp; Prices">
            <a:extLst>
              <a:ext uri="{FF2B5EF4-FFF2-40B4-BE49-F238E27FC236}">
                <a16:creationId xmlns:a16="http://schemas.microsoft.com/office/drawing/2014/main" id="{88372F3A-284A-5DC8-A2DF-7CA4A86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70" y="5093255"/>
            <a:ext cx="1212507" cy="12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2A53931-0575-7E68-60BD-A69F20A69468}"/>
              </a:ext>
            </a:extLst>
          </p:cNvPr>
          <p:cNvSpPr/>
          <p:nvPr/>
        </p:nvSpPr>
        <p:spPr>
          <a:xfrm>
            <a:off x="1501690" y="932490"/>
            <a:ext cx="6917583" cy="3900877"/>
          </a:xfrm>
          <a:prstGeom prst="roundRect">
            <a:avLst/>
          </a:prstGeom>
          <a:noFill/>
          <a:ln>
            <a:solidFill>
              <a:srgbClr val="FF9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2" descr="Terraform Certified Professional | SUE Cloud &amp; IT | Hire &amp; Prices">
            <a:extLst>
              <a:ext uri="{FF2B5EF4-FFF2-40B4-BE49-F238E27FC236}">
                <a16:creationId xmlns:a16="http://schemas.microsoft.com/office/drawing/2014/main" id="{DFBF396A-4A90-F7BC-7B3B-108A9B491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7" r="17007" b="34013"/>
          <a:stretch/>
        </p:blipFill>
        <p:spPr bwMode="auto">
          <a:xfrm>
            <a:off x="1865539" y="3764094"/>
            <a:ext cx="478972" cy="47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A23416C-26E1-619F-3FF4-A1A61BFAC81E}"/>
              </a:ext>
            </a:extLst>
          </p:cNvPr>
          <p:cNvSpPr/>
          <p:nvPr/>
        </p:nvSpPr>
        <p:spPr>
          <a:xfrm>
            <a:off x="2761827" y="1589494"/>
            <a:ext cx="5170167" cy="3003783"/>
          </a:xfrm>
          <a:prstGeom prst="roundRect">
            <a:avLst/>
          </a:prstGeom>
          <a:noFill/>
          <a:ln>
            <a:solidFill>
              <a:srgbClr val="326C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77F259E-8BAD-5AFF-98B4-A0C9E29601CD}"/>
              </a:ext>
            </a:extLst>
          </p:cNvPr>
          <p:cNvGrpSpPr>
            <a:grpSpLocks noChangeAspect="1"/>
          </p:cNvGrpSpPr>
          <p:nvPr/>
        </p:nvGrpSpPr>
        <p:grpSpPr>
          <a:xfrm>
            <a:off x="6862145" y="5562377"/>
            <a:ext cx="982510" cy="720497"/>
            <a:chOff x="1316737" y="3584448"/>
            <a:chExt cx="1362456" cy="99912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8F47AF8-8F6F-A3F4-A5D6-03CCAD21F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75" b="-12994"/>
            <a:stretch/>
          </p:blipFill>
          <p:spPr>
            <a:xfrm>
              <a:off x="1316737" y="4224529"/>
              <a:ext cx="1362456" cy="35903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3ECD1C97-57A4-545B-D216-01D1235EA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2994" r="79124"/>
            <a:stretch/>
          </p:blipFill>
          <p:spPr>
            <a:xfrm>
              <a:off x="1792225" y="3584448"/>
              <a:ext cx="566927" cy="566271"/>
            </a:xfrm>
            <a:prstGeom prst="rect">
              <a:avLst/>
            </a:prstGeom>
          </p:spPr>
        </p:pic>
      </p:grpSp>
      <p:pic>
        <p:nvPicPr>
          <p:cNvPr id="15" name="Picture 12" descr="Pc para el aula - Iconos gratis de tecnología">
            <a:extLst>
              <a:ext uri="{FF2B5EF4-FFF2-40B4-BE49-F238E27FC236}">
                <a16:creationId xmlns:a16="http://schemas.microsoft.com/office/drawing/2014/main" id="{E19D69CD-280C-DC5A-B9AF-1866DD77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163" y="2123937"/>
            <a:ext cx="393392" cy="3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Forma&#10;&#10;Descripción generada automáticamente con confianza media">
            <a:extLst>
              <a:ext uri="{FF2B5EF4-FFF2-40B4-BE49-F238E27FC236}">
                <a16:creationId xmlns:a16="http://schemas.microsoft.com/office/drawing/2014/main" id="{9DA82CC5-09B1-A0EF-B74D-0172890A15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15" y="2496865"/>
            <a:ext cx="438730" cy="359039"/>
          </a:xfrm>
          <a:prstGeom prst="rect">
            <a:avLst/>
          </a:prstGeom>
        </p:spPr>
      </p:pic>
      <p:pic>
        <p:nvPicPr>
          <p:cNvPr id="17" name="Picture 14" descr="Servidor - Iconos gratis de tecnología">
            <a:extLst>
              <a:ext uri="{FF2B5EF4-FFF2-40B4-BE49-F238E27FC236}">
                <a16:creationId xmlns:a16="http://schemas.microsoft.com/office/drawing/2014/main" id="{3B124C14-0AF3-356B-5BBA-B3DB7728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11" y="2507371"/>
            <a:ext cx="338028" cy="33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EBA516C-077C-ED1B-19D0-7FB044528AB5}"/>
              </a:ext>
            </a:extLst>
          </p:cNvPr>
          <p:cNvSpPr txBox="1"/>
          <p:nvPr/>
        </p:nvSpPr>
        <p:spPr>
          <a:xfrm>
            <a:off x="9179609" y="2933232"/>
            <a:ext cx="1164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CLIENT</a:t>
            </a:r>
            <a:endParaRPr lang="es-ES" sz="1100" b="1" dirty="0"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7771ACD-326A-3DD4-52A1-E1E368733794}"/>
              </a:ext>
            </a:extLst>
          </p:cNvPr>
          <p:cNvGrpSpPr/>
          <p:nvPr/>
        </p:nvGrpSpPr>
        <p:grpSpPr>
          <a:xfrm>
            <a:off x="8066400" y="5314022"/>
            <a:ext cx="815315" cy="575327"/>
            <a:chOff x="1784762" y="2577046"/>
            <a:chExt cx="815315" cy="575327"/>
          </a:xfrm>
        </p:grpSpPr>
        <p:pic>
          <p:nvPicPr>
            <p:cNvPr id="20" name="Picture 16" descr="El Mehdi EL WAFI on LinkedIn: What is Dockerfile?">
              <a:extLst>
                <a:ext uri="{FF2B5EF4-FFF2-40B4-BE49-F238E27FC236}">
                  <a16:creationId xmlns:a16="http://schemas.microsoft.com/office/drawing/2014/main" id="{92717942-94BC-2689-5BE5-AB4DBCDB9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D953048-3657-FDD7-612C-463B50CEDF6E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 err="1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books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476E01D-3747-8930-FFFA-31A9C44F65D2}"/>
              </a:ext>
            </a:extLst>
          </p:cNvPr>
          <p:cNvGrpSpPr/>
          <p:nvPr/>
        </p:nvGrpSpPr>
        <p:grpSpPr>
          <a:xfrm>
            <a:off x="9351776" y="4050024"/>
            <a:ext cx="1440957" cy="1256729"/>
            <a:chOff x="8464840" y="3544474"/>
            <a:chExt cx="1440957" cy="1256729"/>
          </a:xfrm>
        </p:grpSpPr>
        <p:pic>
          <p:nvPicPr>
            <p:cNvPr id="22" name="Picture 12" descr="Docker Hub Hack Affects 190K Accounts, with Concerning Consequences |  Threatpost">
              <a:extLst>
                <a:ext uri="{FF2B5EF4-FFF2-40B4-BE49-F238E27FC236}">
                  <a16:creationId xmlns:a16="http://schemas.microsoft.com/office/drawing/2014/main" id="{63935D47-DA11-DEBD-BD6F-53922B8BE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89844" l="4578" r="94914">
                          <a14:foregroundMark x1="7935" y1="54688" x2="11292" y2="60547"/>
                          <a14:foregroundMark x1="93388" y1="55469" x2="95015" y2="61621"/>
                          <a14:foregroundMark x1="4578" y1="58691" x2="5392" y2="62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4" r="2203" b="24361"/>
            <a:stretch/>
          </p:blipFill>
          <p:spPr bwMode="auto">
            <a:xfrm>
              <a:off x="8464840" y="3544474"/>
              <a:ext cx="1440957" cy="1009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08FA5BB-49F9-7057-A994-DE468F6D7BDC}"/>
                </a:ext>
              </a:extLst>
            </p:cNvPr>
            <p:cNvSpPr txBox="1"/>
            <p:nvPr/>
          </p:nvSpPr>
          <p:spPr>
            <a:xfrm>
              <a:off x="8683262" y="4493426"/>
              <a:ext cx="1208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>
                  <a:solidFill>
                    <a:srgbClr val="1DC1EB"/>
                  </a:solidFill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Docker Hub</a:t>
              </a:r>
              <a:endParaRPr lang="es-ES" sz="2000" b="1" dirty="0">
                <a:solidFill>
                  <a:srgbClr val="1DC1EB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5E8252F-69A5-E56F-A4CE-B20375784F8F}"/>
              </a:ext>
            </a:extLst>
          </p:cNvPr>
          <p:cNvSpPr/>
          <p:nvPr/>
        </p:nvSpPr>
        <p:spPr>
          <a:xfrm>
            <a:off x="1399267" y="4940855"/>
            <a:ext cx="8070069" cy="171649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E0DC893-54E1-6985-822A-EA9329C4B12C}"/>
              </a:ext>
            </a:extLst>
          </p:cNvPr>
          <p:cNvSpPr/>
          <p:nvPr/>
        </p:nvSpPr>
        <p:spPr>
          <a:xfrm>
            <a:off x="11342291" y="6256055"/>
            <a:ext cx="1056538" cy="612115"/>
          </a:xfrm>
          <a:prstGeom prst="roundRect">
            <a:avLst/>
          </a:prstGeom>
          <a:solidFill>
            <a:srgbClr val="DEDEDE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354E13C-E51F-4598-731B-530B4DD40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167" y="6333415"/>
            <a:ext cx="417416" cy="457393"/>
          </a:xfrm>
          <a:prstGeom prst="rect">
            <a:avLst/>
          </a:prstGeom>
        </p:spPr>
      </p:pic>
      <p:pic>
        <p:nvPicPr>
          <p:cNvPr id="29" name="Picture 2" descr="Relocating an Oracle 18XE Database on a Kubernetes cluster - Ron Ekins' -  Oracle Technology, DevOps and Kubernetes Blog">
            <a:extLst>
              <a:ext uri="{FF2B5EF4-FFF2-40B4-BE49-F238E27FC236}">
                <a16:creationId xmlns:a16="http://schemas.microsoft.com/office/drawing/2014/main" id="{9C55852E-E203-63E7-84BF-294B0980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80" y="945435"/>
            <a:ext cx="681783" cy="5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áfico 29" descr="Flechas de cheurón contorno">
            <a:extLst>
              <a:ext uri="{FF2B5EF4-FFF2-40B4-BE49-F238E27FC236}">
                <a16:creationId xmlns:a16="http://schemas.microsoft.com/office/drawing/2014/main" id="{C98A26A7-6065-D5BF-ACA9-9B48FDB34D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827883">
            <a:off x="7884487" y="5859850"/>
            <a:ext cx="299504" cy="267698"/>
          </a:xfrm>
          <a:prstGeom prst="rect">
            <a:avLst/>
          </a:prstGeom>
        </p:spPr>
      </p:pic>
      <p:pic>
        <p:nvPicPr>
          <p:cNvPr id="31" name="Gráfico 30" descr="Flechas de cheurón contorno">
            <a:extLst>
              <a:ext uri="{FF2B5EF4-FFF2-40B4-BE49-F238E27FC236}">
                <a16:creationId xmlns:a16="http://schemas.microsoft.com/office/drawing/2014/main" id="{4094E75C-5B17-AFD8-BC7B-1EF8D0D9A4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001280">
            <a:off x="14480503" y="7891043"/>
            <a:ext cx="68969" cy="6164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1E95D389-0ECE-9CE3-B562-124605033D7C}"/>
              </a:ext>
            </a:extLst>
          </p:cNvPr>
          <p:cNvSpPr txBox="1"/>
          <p:nvPr/>
        </p:nvSpPr>
        <p:spPr>
          <a:xfrm>
            <a:off x="6762198" y="6301584"/>
            <a:ext cx="1219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MICROSERVICES</a:t>
            </a:r>
            <a:endParaRPr lang="es-ES" sz="1200" dirty="0"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249038-1E0D-8568-96CD-55FF90415562}"/>
              </a:ext>
            </a:extLst>
          </p:cNvPr>
          <p:cNvGrpSpPr/>
          <p:nvPr/>
        </p:nvGrpSpPr>
        <p:grpSpPr>
          <a:xfrm>
            <a:off x="8610255" y="5318812"/>
            <a:ext cx="815315" cy="575327"/>
            <a:chOff x="1784762" y="2577046"/>
            <a:chExt cx="815315" cy="575327"/>
          </a:xfrm>
        </p:grpSpPr>
        <p:pic>
          <p:nvPicPr>
            <p:cNvPr id="34" name="Picture 16" descr="El Mehdi EL WAFI on LinkedIn: What is Dockerfile?">
              <a:extLst>
                <a:ext uri="{FF2B5EF4-FFF2-40B4-BE49-F238E27FC236}">
                  <a16:creationId xmlns:a16="http://schemas.microsoft.com/office/drawing/2014/main" id="{FE9F7CD7-EF93-1119-B853-89309DD79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99F755F-4A7C-36C8-2ACB-2C68A005F769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 err="1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clients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D17E8C8-EB69-2B99-0FE3-1EB37411AD56}"/>
              </a:ext>
            </a:extLst>
          </p:cNvPr>
          <p:cNvGrpSpPr/>
          <p:nvPr/>
        </p:nvGrpSpPr>
        <p:grpSpPr>
          <a:xfrm>
            <a:off x="8373559" y="5976409"/>
            <a:ext cx="815315" cy="575327"/>
            <a:chOff x="1784762" y="2577046"/>
            <a:chExt cx="815315" cy="575327"/>
          </a:xfrm>
        </p:grpSpPr>
        <p:pic>
          <p:nvPicPr>
            <p:cNvPr id="37" name="Picture 16" descr="El Mehdi EL WAFI on LinkedIn: What is Dockerfile?">
              <a:extLst>
                <a:ext uri="{FF2B5EF4-FFF2-40B4-BE49-F238E27FC236}">
                  <a16:creationId xmlns:a16="http://schemas.microsoft.com/office/drawing/2014/main" id="{08DD20FB-7356-66FA-B7CC-B582D78DB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3596A7D-645C-646E-8C4C-747870F8DC8F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Gateway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AC2CE862-362F-2807-06B8-E48D413F8EAC}"/>
              </a:ext>
            </a:extLst>
          </p:cNvPr>
          <p:cNvSpPr/>
          <p:nvPr/>
        </p:nvSpPr>
        <p:spPr>
          <a:xfrm>
            <a:off x="6138400" y="1700613"/>
            <a:ext cx="1535854" cy="2786823"/>
          </a:xfrm>
          <a:prstGeom prst="roundRect">
            <a:avLst/>
          </a:prstGeom>
          <a:noFill/>
          <a:ln w="3175">
            <a:solidFill>
              <a:srgbClr val="326C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33CC380-2B59-6A80-CAF0-2DF06CE0230D}"/>
              </a:ext>
            </a:extLst>
          </p:cNvPr>
          <p:cNvSpPr txBox="1"/>
          <p:nvPr/>
        </p:nvSpPr>
        <p:spPr>
          <a:xfrm>
            <a:off x="6270901" y="4205255"/>
            <a:ext cx="1353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NODE 2</a:t>
            </a:r>
            <a:endParaRPr lang="es-ES" sz="1400" b="1" dirty="0">
              <a:solidFill>
                <a:schemeClr val="tx1">
                  <a:lumMod val="95000"/>
                  <a:lumOff val="5000"/>
                </a:schemeClr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8B657BE-DBB2-919C-7E4A-BF45EC1FEAEA}"/>
              </a:ext>
            </a:extLst>
          </p:cNvPr>
          <p:cNvSpPr>
            <a:spLocks noChangeAspect="1"/>
          </p:cNvSpPr>
          <p:nvPr/>
        </p:nvSpPr>
        <p:spPr>
          <a:xfrm>
            <a:off x="6855258" y="3538415"/>
            <a:ext cx="172313" cy="172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D7237953-247F-78CA-ADEA-3EBD0FA73CA3}"/>
              </a:ext>
            </a:extLst>
          </p:cNvPr>
          <p:cNvSpPr>
            <a:spLocks noChangeAspect="1"/>
          </p:cNvSpPr>
          <p:nvPr/>
        </p:nvSpPr>
        <p:spPr>
          <a:xfrm>
            <a:off x="6772318" y="2850944"/>
            <a:ext cx="172313" cy="172313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3F79B722-62F4-7A8F-A09E-D5D624ED368D}"/>
              </a:ext>
            </a:extLst>
          </p:cNvPr>
          <p:cNvSpPr>
            <a:spLocks noChangeAspect="1"/>
          </p:cNvSpPr>
          <p:nvPr/>
        </p:nvSpPr>
        <p:spPr>
          <a:xfrm>
            <a:off x="7038521" y="2830086"/>
            <a:ext cx="172313" cy="172313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D5C7506-65B8-7F1A-F108-9D3FB975E371}"/>
              </a:ext>
            </a:extLst>
          </p:cNvPr>
          <p:cNvSpPr txBox="1"/>
          <p:nvPr/>
        </p:nvSpPr>
        <p:spPr>
          <a:xfrm>
            <a:off x="6281433" y="2574593"/>
            <a:ext cx="1353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s-ES" dirty="0" err="1"/>
              <a:t>Books</a:t>
            </a:r>
            <a:r>
              <a:rPr lang="es-ES" dirty="0"/>
              <a:t> + PVC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D308F3C-9033-8C13-BCCD-3C108228C2DF}"/>
              </a:ext>
            </a:extLst>
          </p:cNvPr>
          <p:cNvSpPr txBox="1"/>
          <p:nvPr/>
        </p:nvSpPr>
        <p:spPr>
          <a:xfrm>
            <a:off x="6270901" y="3747125"/>
            <a:ext cx="1353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s-ES" dirty="0"/>
              <a:t>Gateway</a:t>
            </a:r>
          </a:p>
          <a:p>
            <a:r>
              <a:rPr lang="es-ES" dirty="0" err="1"/>
              <a:t>LoadBalancer</a:t>
            </a:r>
            <a:endParaRPr lang="es-ES" dirty="0"/>
          </a:p>
        </p:txBody>
      </p:sp>
      <p:sp>
        <p:nvSpPr>
          <p:cNvPr id="55" name="Cilindro 54">
            <a:extLst>
              <a:ext uri="{FF2B5EF4-FFF2-40B4-BE49-F238E27FC236}">
                <a16:creationId xmlns:a16="http://schemas.microsoft.com/office/drawing/2014/main" id="{25746910-5B9D-BFFF-EB1E-0EC90BDECF5D}"/>
              </a:ext>
            </a:extLst>
          </p:cNvPr>
          <p:cNvSpPr>
            <a:spLocks noChangeAspect="1"/>
          </p:cNvSpPr>
          <p:nvPr/>
        </p:nvSpPr>
        <p:spPr>
          <a:xfrm>
            <a:off x="6772317" y="3058795"/>
            <a:ext cx="172313" cy="172313"/>
          </a:xfrm>
          <a:prstGeom prst="can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Cilindro 55">
            <a:extLst>
              <a:ext uri="{FF2B5EF4-FFF2-40B4-BE49-F238E27FC236}">
                <a16:creationId xmlns:a16="http://schemas.microsoft.com/office/drawing/2014/main" id="{05945904-71AB-369D-A680-5DAB4784C79B}"/>
              </a:ext>
            </a:extLst>
          </p:cNvPr>
          <p:cNvSpPr>
            <a:spLocks noChangeAspect="1"/>
          </p:cNvSpPr>
          <p:nvPr/>
        </p:nvSpPr>
        <p:spPr>
          <a:xfrm>
            <a:off x="7039326" y="3051007"/>
            <a:ext cx="172313" cy="172313"/>
          </a:xfrm>
          <a:prstGeom prst="can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3" name="Gráfico 62" descr="Flechas de cheurón contorno">
            <a:extLst>
              <a:ext uri="{FF2B5EF4-FFF2-40B4-BE49-F238E27FC236}">
                <a16:creationId xmlns:a16="http://schemas.microsoft.com/office/drawing/2014/main" id="{4987E8E1-D91F-4443-5DD9-57031381F5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827883">
            <a:off x="9474840" y="5264688"/>
            <a:ext cx="299504" cy="267698"/>
          </a:xfrm>
          <a:prstGeom prst="rect">
            <a:avLst/>
          </a:prstGeom>
        </p:spPr>
      </p:pic>
      <p:pic>
        <p:nvPicPr>
          <p:cNvPr id="1024" name="Gráfico 1023" descr="Flechas de cheurón contorno">
            <a:extLst>
              <a:ext uri="{FF2B5EF4-FFF2-40B4-BE49-F238E27FC236}">
                <a16:creationId xmlns:a16="http://schemas.microsoft.com/office/drawing/2014/main" id="{A1033B12-0073-FB1B-0840-330AB2B5ED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370419">
            <a:off x="1889402" y="4641269"/>
            <a:ext cx="431244" cy="385449"/>
          </a:xfrm>
          <a:prstGeom prst="rect">
            <a:avLst/>
          </a:prstGeom>
        </p:spPr>
      </p:pic>
      <p:pic>
        <p:nvPicPr>
          <p:cNvPr id="1025" name="Gráfico 1024" descr="Flechas de cheurón contorno">
            <a:extLst>
              <a:ext uri="{FF2B5EF4-FFF2-40B4-BE49-F238E27FC236}">
                <a16:creationId xmlns:a16="http://schemas.microsoft.com/office/drawing/2014/main" id="{D0CEB5C2-4329-CA2A-BDF3-465981AA99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370419">
            <a:off x="5387751" y="4584004"/>
            <a:ext cx="275246" cy="246017"/>
          </a:xfrm>
          <a:prstGeom prst="rect">
            <a:avLst/>
          </a:prstGeom>
        </p:spPr>
      </p:pic>
      <p:pic>
        <p:nvPicPr>
          <p:cNvPr id="1027" name="Gráfico 1026" descr="Flechas de cheurón contorno">
            <a:extLst>
              <a:ext uri="{FF2B5EF4-FFF2-40B4-BE49-F238E27FC236}">
                <a16:creationId xmlns:a16="http://schemas.microsoft.com/office/drawing/2014/main" id="{84919866-087D-0973-A516-88A908171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5396978" y="4919133"/>
            <a:ext cx="275246" cy="246017"/>
          </a:xfrm>
          <a:prstGeom prst="rect">
            <a:avLst/>
          </a:prstGeom>
        </p:spPr>
      </p:pic>
      <p:pic>
        <p:nvPicPr>
          <p:cNvPr id="1030" name="Picture 6" descr="kubectl tips and tricks n°1">
            <a:extLst>
              <a:ext uri="{FF2B5EF4-FFF2-40B4-BE49-F238E27FC236}">
                <a16:creationId xmlns:a16="http://schemas.microsoft.com/office/drawing/2014/main" id="{3D99BB18-D041-BA55-00B0-3343167F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5375" y1="45417" x2="40125" y2="27292"/>
                        <a14:foregroundMark x1="56500" y1="22500" x2="47750" y2="33958"/>
                        <a14:foregroundMark x1="47750" y1="33958" x2="43375" y2="64167"/>
                        <a14:foregroundMark x1="43375" y1="64167" x2="60750" y2="83958"/>
                        <a14:foregroundMark x1="60750" y1="83958" x2="65000" y2="84583"/>
                        <a14:foregroundMark x1="58000" y1="48750" x2="58000" y2="48750"/>
                        <a14:foregroundMark x1="58125" y1="49375" x2="59750" y2="50000"/>
                        <a14:foregroundMark x1="59750" y1="50000" x2="59750" y2="50000"/>
                        <a14:foregroundMark x1="52125" y1="50000" x2="62500" y2="50000"/>
                        <a14:foregroundMark x1="68375" y1="37292" x2="69375" y2="60833"/>
                        <a14:foregroundMark x1="65375" y1="38750" x2="65375" y2="38750"/>
                        <a14:foregroundMark x1="65375" y1="38750" x2="65250" y2="39583"/>
                        <a14:foregroundMark x1="65250" y1="39583" x2="65250" y2="39583"/>
                        <a14:foregroundMark x1="68625" y1="32708" x2="68625" y2="32708"/>
                        <a14:foregroundMark x1="68625" y1="32708" x2="68625" y2="32708"/>
                        <a14:foregroundMark x1="68625" y1="32708" x2="68625" y2="32708"/>
                        <a14:foregroundMark x1="61500" y1="75000" x2="61500" y2="75000"/>
                        <a14:foregroundMark x1="61625" y1="75000" x2="61625" y2="75000"/>
                        <a14:foregroundMark x1="61625" y1="75000" x2="61625" y2="75000"/>
                        <a14:foregroundMark x1="65625" y1="75000" x2="65625" y2="75000"/>
                        <a14:foregroundMark x1="65625" y1="75000" x2="66250" y2="75417"/>
                        <a14:foregroundMark x1="50375" y1="46667" x2="50375" y2="46667"/>
                        <a14:foregroundMark x1="50375" y1="46667" x2="50375" y2="46667"/>
                        <a14:foregroundMark x1="52625" y1="34792" x2="52625" y2="34792"/>
                        <a14:foregroundMark x1="52625" y1="34792" x2="52625" y2="34792"/>
                        <a14:foregroundMark x1="50500" y1="57292" x2="50500" y2="57292"/>
                        <a14:foregroundMark x1="50500" y1="57292" x2="50500" y2="57292"/>
                        <a14:foregroundMark x1="64250" y1="75000" x2="64250" y2="75000"/>
                        <a14:foregroundMark x1="64250" y1="75000" x2="6425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75" y="5069868"/>
            <a:ext cx="1362895" cy="8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Conector recto de flecha 1030">
            <a:extLst>
              <a:ext uri="{FF2B5EF4-FFF2-40B4-BE49-F238E27FC236}">
                <a16:creationId xmlns:a16="http://schemas.microsoft.com/office/drawing/2014/main" id="{B6DC3947-1F78-A634-4930-0724259AC20F}"/>
              </a:ext>
            </a:extLst>
          </p:cNvPr>
          <p:cNvCxnSpPr>
            <a:stCxn id="47" idx="1"/>
            <a:endCxn id="50" idx="7"/>
          </p:cNvCxnSpPr>
          <p:nvPr/>
        </p:nvCxnSpPr>
        <p:spPr>
          <a:xfrm flipH="1" flipV="1">
            <a:off x="4183518" y="3556812"/>
            <a:ext cx="2696975" cy="6838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2598FE38-96CD-CFD9-A8CF-D671A6C49CA5}"/>
              </a:ext>
            </a:extLst>
          </p:cNvPr>
          <p:cNvCxnSpPr>
            <a:cxnSpLocks/>
            <a:stCxn id="47" idx="1"/>
            <a:endCxn id="58" idx="6"/>
          </p:cNvCxnSpPr>
          <p:nvPr/>
        </p:nvCxnSpPr>
        <p:spPr>
          <a:xfrm flipH="1" flipV="1">
            <a:off x="4339970" y="2990913"/>
            <a:ext cx="2540523" cy="572737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recto de flecha 1033">
            <a:extLst>
              <a:ext uri="{FF2B5EF4-FFF2-40B4-BE49-F238E27FC236}">
                <a16:creationId xmlns:a16="http://schemas.microsoft.com/office/drawing/2014/main" id="{4A078D43-9A9A-8503-BDE8-5F5ABD11CAE7}"/>
              </a:ext>
            </a:extLst>
          </p:cNvPr>
          <p:cNvCxnSpPr>
            <a:cxnSpLocks/>
            <a:stCxn id="50" idx="7"/>
            <a:endCxn id="48" idx="2"/>
          </p:cNvCxnSpPr>
          <p:nvPr/>
        </p:nvCxnSpPr>
        <p:spPr>
          <a:xfrm flipV="1">
            <a:off x="4183518" y="2937101"/>
            <a:ext cx="2588800" cy="619711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1" name="Gráfico 1040" descr="Flechas de cheurón contorno">
            <a:extLst>
              <a:ext uri="{FF2B5EF4-FFF2-40B4-BE49-F238E27FC236}">
                <a16:creationId xmlns:a16="http://schemas.microsoft.com/office/drawing/2014/main" id="{003EA32D-B1D1-97E0-DF53-D28C6674F9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859619">
            <a:off x="8058801" y="4039003"/>
            <a:ext cx="299504" cy="267698"/>
          </a:xfrm>
          <a:prstGeom prst="rect">
            <a:avLst/>
          </a:prstGeom>
        </p:spPr>
      </p:pic>
      <p:pic>
        <p:nvPicPr>
          <p:cNvPr id="1042" name="Gráfico 1041" descr="Flechas de cheurón contorno">
            <a:extLst>
              <a:ext uri="{FF2B5EF4-FFF2-40B4-BE49-F238E27FC236}">
                <a16:creationId xmlns:a16="http://schemas.microsoft.com/office/drawing/2014/main" id="{DD43B14D-915F-6E73-623A-7511AC06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7961">
            <a:off x="9106902" y="4401280"/>
            <a:ext cx="299504" cy="267698"/>
          </a:xfrm>
          <a:prstGeom prst="rect">
            <a:avLst/>
          </a:prstGeom>
        </p:spPr>
      </p:pic>
      <p:pic>
        <p:nvPicPr>
          <p:cNvPr id="1043" name="Gráfico 1042" descr="Flechas de cheurón contorno">
            <a:extLst>
              <a:ext uri="{FF2B5EF4-FFF2-40B4-BE49-F238E27FC236}">
                <a16:creationId xmlns:a16="http://schemas.microsoft.com/office/drawing/2014/main" id="{54F1C2C6-864F-EA9B-24DF-557888EB5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115585">
            <a:off x="8839988" y="4302165"/>
            <a:ext cx="299504" cy="267698"/>
          </a:xfrm>
          <a:prstGeom prst="rect">
            <a:avLst/>
          </a:prstGeom>
        </p:spPr>
      </p:pic>
      <p:pic>
        <p:nvPicPr>
          <p:cNvPr id="1044" name="Gráfico 1043" descr="Flechas de cheurón contorno">
            <a:extLst>
              <a:ext uri="{FF2B5EF4-FFF2-40B4-BE49-F238E27FC236}">
                <a16:creationId xmlns:a16="http://schemas.microsoft.com/office/drawing/2014/main" id="{7E5982E7-AD47-2592-265D-B7230F459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08410">
            <a:off x="8385007" y="4137182"/>
            <a:ext cx="299504" cy="267698"/>
          </a:xfrm>
          <a:prstGeom prst="rect">
            <a:avLst/>
          </a:prstGeom>
        </p:spPr>
      </p:pic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43C22E04-B927-D4F9-ECD7-EFD910345CF4}"/>
              </a:ext>
            </a:extLst>
          </p:cNvPr>
          <p:cNvSpPr txBox="1"/>
          <p:nvPr/>
        </p:nvSpPr>
        <p:spPr>
          <a:xfrm>
            <a:off x="301658" y="281951"/>
            <a:ext cx="11491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Deploying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FastAPI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 Microservices on AWS-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Elastik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 Kubernetes Service (EKS) with Terraform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 panose="02000803000000000000" pitchFamily="2" charset="0"/>
              <a:ea typeface="Gentium Book Plus" panose="02000503060000020004" pitchFamily="2" charset="0"/>
              <a:cs typeface="Gentium Book Plus" panose="02000503060000020004" pitchFamily="2" charset="0"/>
            </a:endParaRPr>
          </a:p>
        </p:txBody>
      </p:sp>
      <p:cxnSp>
        <p:nvCxnSpPr>
          <p:cNvPr id="1046" name="Conector recto de flecha 1045">
            <a:extLst>
              <a:ext uri="{FF2B5EF4-FFF2-40B4-BE49-F238E27FC236}">
                <a16:creationId xmlns:a16="http://schemas.microsoft.com/office/drawing/2014/main" id="{13E46EDA-C940-7D8F-E4C4-FF7E471CA3F6}"/>
              </a:ext>
            </a:extLst>
          </p:cNvPr>
          <p:cNvCxnSpPr>
            <a:cxnSpLocks/>
            <a:stCxn id="47" idx="0"/>
            <a:endCxn id="49" idx="3"/>
          </p:cNvCxnSpPr>
          <p:nvPr/>
        </p:nvCxnSpPr>
        <p:spPr>
          <a:xfrm flipV="1">
            <a:off x="6941415" y="2977164"/>
            <a:ext cx="122341" cy="561251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0" name="Grupo 1049">
            <a:extLst>
              <a:ext uri="{FF2B5EF4-FFF2-40B4-BE49-F238E27FC236}">
                <a16:creationId xmlns:a16="http://schemas.microsoft.com/office/drawing/2014/main" id="{4BE126E4-3E10-9597-BE12-2B5096541818}"/>
              </a:ext>
            </a:extLst>
          </p:cNvPr>
          <p:cNvGrpSpPr/>
          <p:nvPr/>
        </p:nvGrpSpPr>
        <p:grpSpPr>
          <a:xfrm>
            <a:off x="3339198" y="1700613"/>
            <a:ext cx="1535854" cy="2824673"/>
            <a:chOff x="3847914" y="1744001"/>
            <a:chExt cx="1535854" cy="2757791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E5A2B2E4-81F1-DB88-310D-850FA2C5867C}"/>
                </a:ext>
              </a:extLst>
            </p:cNvPr>
            <p:cNvSpPr/>
            <p:nvPr/>
          </p:nvSpPr>
          <p:spPr>
            <a:xfrm>
              <a:off x="3847914" y="1744001"/>
              <a:ext cx="1535854" cy="2757791"/>
            </a:xfrm>
            <a:prstGeom prst="roundRect">
              <a:avLst/>
            </a:prstGeom>
            <a:noFill/>
            <a:ln w="3175">
              <a:solidFill>
                <a:srgbClr val="326C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2C6E22B3-F6F2-0AF9-E290-A8FFE8A61042}"/>
                </a:ext>
              </a:extLst>
            </p:cNvPr>
            <p:cNvSpPr txBox="1"/>
            <p:nvPr/>
          </p:nvSpPr>
          <p:spPr>
            <a:xfrm>
              <a:off x="3971992" y="4238855"/>
              <a:ext cx="1353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NODE 1</a:t>
              </a:r>
              <a:endParaRPr lang="es-E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46CCEC40-DBD1-8CD2-F5F3-7FB2EC565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5156" y="3531014"/>
              <a:ext cx="172313" cy="1723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3941E96D-0140-94C5-EC2A-CF6C50CFFBC8}"/>
                </a:ext>
              </a:extLst>
            </p:cNvPr>
            <p:cNvSpPr txBox="1"/>
            <p:nvPr/>
          </p:nvSpPr>
          <p:spPr>
            <a:xfrm>
              <a:off x="3931982" y="3743379"/>
              <a:ext cx="1353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algn="ctr">
                <a:defRPr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defRPr>
              </a:lvl1pPr>
            </a:lstStyle>
            <a:p>
              <a:r>
                <a:rPr lang="es-ES" dirty="0"/>
                <a:t>Gateway</a:t>
              </a:r>
            </a:p>
            <a:p>
              <a:r>
                <a:rPr lang="es-ES" dirty="0" err="1"/>
                <a:t>LoadBalancer</a:t>
              </a:r>
              <a:endParaRPr lang="es-ES" dirty="0"/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915FD41A-6C82-BEBF-149B-AB8CD5974D00}"/>
                </a:ext>
              </a:extLst>
            </p:cNvPr>
            <p:cNvGrpSpPr/>
            <p:nvPr/>
          </p:nvGrpSpPr>
          <p:grpSpPr>
            <a:xfrm>
              <a:off x="3954381" y="2620549"/>
              <a:ext cx="1353861" cy="697367"/>
              <a:chOff x="3795000" y="2570993"/>
              <a:chExt cx="1353861" cy="697367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6ACA8383-5BA2-3858-C7DB-2B73F5FF45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0789" y="2875126"/>
                <a:ext cx="172313" cy="172313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B2CEB02A-8433-2FAD-9442-37563ED08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992" y="2868037"/>
                <a:ext cx="172313" cy="172313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69A1D38B-AD96-2FEE-8C8A-6CE9FECBFCF7}"/>
                  </a:ext>
                </a:extLst>
              </p:cNvPr>
              <p:cNvSpPr txBox="1"/>
              <p:nvPr/>
            </p:nvSpPr>
            <p:spPr>
              <a:xfrm>
                <a:off x="3795000" y="2570993"/>
                <a:ext cx="1353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 LT Pro Light" panose="020B0304020202020204" pitchFamily="34" charset="0"/>
                    <a:ea typeface="Ebrima" panose="02000000000000000000" pitchFamily="2" charset="0"/>
                    <a:cs typeface="Ebrima" panose="02000000000000000000" pitchFamily="2" charset="0"/>
                  </a:rPr>
                  <a:t>Clients</a:t>
                </a:r>
                <a:r>
                  <a:rPr lang="es-E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 LT Pro Light" panose="020B0304020202020204" pitchFamily="34" charset="0"/>
                    <a:ea typeface="Ebrima" panose="02000000000000000000" pitchFamily="2" charset="0"/>
                    <a:cs typeface="Ebrima" panose="02000000000000000000" pitchFamily="2" charset="0"/>
                  </a:rPr>
                  <a:t> + PVC</a:t>
                </a:r>
              </a:p>
            </p:txBody>
          </p:sp>
          <p:sp>
            <p:nvSpPr>
              <p:cNvPr id="60" name="Cilindro 59">
                <a:extLst>
                  <a:ext uri="{FF2B5EF4-FFF2-40B4-BE49-F238E27FC236}">
                    <a16:creationId xmlns:a16="http://schemas.microsoft.com/office/drawing/2014/main" id="{C5DC5504-CE51-73A0-E7C7-BE285D486B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1594" y="3096047"/>
                <a:ext cx="172313" cy="172313"/>
              </a:xfrm>
              <a:prstGeom prst="can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Cilindro 60">
                <a:extLst>
                  <a:ext uri="{FF2B5EF4-FFF2-40B4-BE49-F238E27FC236}">
                    <a16:creationId xmlns:a16="http://schemas.microsoft.com/office/drawing/2014/main" id="{A8CA23FC-D7D1-F7B4-228A-6885547BC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7797" y="3088958"/>
                <a:ext cx="172313" cy="172313"/>
              </a:xfrm>
              <a:prstGeom prst="can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1049" name="Conector recto de flecha 1048">
              <a:extLst>
                <a:ext uri="{FF2B5EF4-FFF2-40B4-BE49-F238E27FC236}">
                  <a16:creationId xmlns:a16="http://schemas.microsoft.com/office/drawing/2014/main" id="{2DC127EB-7D99-5C24-22CD-1FBB3EB080F3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H="1" flipV="1">
              <a:off x="4496327" y="3096995"/>
              <a:ext cx="90209" cy="435883"/>
            </a:xfrm>
            <a:prstGeom prst="straightConnector1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3" name="Gráfico 1052" descr="Flechas de cheurón contorno">
            <a:extLst>
              <a:ext uri="{FF2B5EF4-FFF2-40B4-BE49-F238E27FC236}">
                <a16:creationId xmlns:a16="http://schemas.microsoft.com/office/drawing/2014/main" id="{AEA8FD0A-1A53-8CF6-C584-FC58BE95E7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168484">
            <a:off x="2370360" y="3472923"/>
            <a:ext cx="275246" cy="246017"/>
          </a:xfrm>
          <a:prstGeom prst="rect">
            <a:avLst/>
          </a:prstGeom>
        </p:spPr>
      </p:pic>
      <p:cxnSp>
        <p:nvCxnSpPr>
          <p:cNvPr id="1054" name="Conector recto de flecha 1053">
            <a:extLst>
              <a:ext uri="{FF2B5EF4-FFF2-40B4-BE49-F238E27FC236}">
                <a16:creationId xmlns:a16="http://schemas.microsoft.com/office/drawing/2014/main" id="{9685CB6B-DF6C-DE59-293A-5C3DF8959897}"/>
              </a:ext>
            </a:extLst>
          </p:cNvPr>
          <p:cNvCxnSpPr>
            <a:cxnSpLocks/>
            <a:endCxn id="47" idx="6"/>
          </p:cNvCxnSpPr>
          <p:nvPr/>
        </p:nvCxnSpPr>
        <p:spPr>
          <a:xfrm flipH="1">
            <a:off x="7027571" y="2852095"/>
            <a:ext cx="2191771" cy="772477"/>
          </a:xfrm>
          <a:prstGeom prst="straightConnector1">
            <a:avLst/>
          </a:prstGeom>
          <a:ln w="22225" cmpd="dbl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40A080B-A436-7A18-C36D-26DCE616CB8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2540" b="77937" l="25833" r="74000">
                        <a14:foregroundMark x1="27833" y1="42063" x2="27833" y2="42063"/>
                        <a14:foregroundMark x1="63583" y1="29841" x2="63583" y2="29841"/>
                        <a14:foregroundMark x1="59083" y1="24444" x2="59083" y2="24444"/>
                        <a14:foregroundMark x1="50333" y1="23810" x2="50333" y2="23810"/>
                        <a14:foregroundMark x1="59667" y1="22857" x2="59667" y2="22857"/>
                        <a14:foregroundMark x1="72250" y1="41270" x2="72250" y2="41270"/>
                        <a14:foregroundMark x1="40167" y1="73016" x2="40167" y2="73016"/>
                        <a14:foregroundMark x1="40333" y1="72857" x2="47917" y2="74762"/>
                        <a14:foregroundMark x1="74000" y1="60635" x2="74083" y2="63810"/>
                        <a14:foregroundMark x1="47917" y1="78095" x2="50667" y2="77778"/>
                        <a14:foregroundMark x1="25833" y1="60635" x2="25833" y2="60635"/>
                      </a14:backgroundRemoval>
                    </a14:imgEffect>
                  </a14:imgLayer>
                </a14:imgProps>
              </a:ext>
            </a:extLst>
          </a:blip>
          <a:srcRect l="23425" t="18574" r="24208" b="19374"/>
          <a:stretch/>
        </p:blipFill>
        <p:spPr>
          <a:xfrm>
            <a:off x="8340178" y="898536"/>
            <a:ext cx="988142" cy="614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9CE8F2-3805-E0D9-B220-727E4FD009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7471" y="5189274"/>
            <a:ext cx="1171577" cy="510499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B937D17E-4D18-5D1F-4B90-6A9E84E8A490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38" y="1243097"/>
            <a:ext cx="570404" cy="358716"/>
            <a:chOff x="8047985" y="1728811"/>
            <a:chExt cx="1901767" cy="1013439"/>
          </a:xfrm>
        </p:grpSpPr>
        <p:pic>
          <p:nvPicPr>
            <p:cNvPr id="44" name="Picture 4" descr="AWS IAM: Control del acceso a recursos y servicios">
              <a:extLst>
                <a:ext uri="{FF2B5EF4-FFF2-40B4-BE49-F238E27FC236}">
                  <a16:creationId xmlns:a16="http://schemas.microsoft.com/office/drawing/2014/main" id="{03824FBC-CB49-CC00-690C-0919D8BA1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985" y="1728811"/>
              <a:ext cx="1512595" cy="101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2B4B396C-5C47-CB65-9F3A-ACA55AB1BBBF}"/>
                </a:ext>
              </a:extLst>
            </p:cNvPr>
            <p:cNvSpPr txBox="1"/>
            <p:nvPr/>
          </p:nvSpPr>
          <p:spPr>
            <a:xfrm>
              <a:off x="8868783" y="2155634"/>
              <a:ext cx="1080969" cy="549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rgbClr val="FF9D02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IAM</a:t>
              </a:r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DC92B5D-1131-BDD0-EBD4-4A91E1009080}"/>
              </a:ext>
            </a:extLst>
          </p:cNvPr>
          <p:cNvSpPr txBox="1"/>
          <p:nvPr/>
        </p:nvSpPr>
        <p:spPr>
          <a:xfrm>
            <a:off x="2237253" y="3764094"/>
            <a:ext cx="51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(10)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19D1BDD2-2411-9F79-6A0C-BD3B160F8D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04796" y="5110052"/>
            <a:ext cx="696239" cy="696239"/>
          </a:xfrm>
          <a:prstGeom prst="rect">
            <a:avLst/>
          </a:prstGeom>
        </p:spPr>
      </p:pic>
      <p:pic>
        <p:nvPicPr>
          <p:cNvPr id="1029" name="Imagen 1028">
            <a:extLst>
              <a:ext uri="{FF2B5EF4-FFF2-40B4-BE49-F238E27FC236}">
                <a16:creationId xmlns:a16="http://schemas.microsoft.com/office/drawing/2014/main" id="{3AC4BD9E-E099-7B98-9597-332C3A092E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085" b="90960" l="3169" r="96831">
                        <a14:foregroundMark x1="40141" y1="29379" x2="40141" y2="29379"/>
                        <a14:foregroundMark x1="40141" y1="29379" x2="40141" y2="29379"/>
                        <a14:foregroundMark x1="27817" y1="22034" x2="50704" y2="30508"/>
                        <a14:foregroundMark x1="45423" y1="7345" x2="31690" y2="5085"/>
                        <a14:foregroundMark x1="64437" y1="38983" x2="89437" y2="85311"/>
                        <a14:foregroundMark x1="84859" y1="76836" x2="11268" y2="86441"/>
                        <a14:foregroundMark x1="7394" y1="57627" x2="53169" y2="90960"/>
                        <a14:foregroundMark x1="53169" y1="90960" x2="76408" y2="92655"/>
                        <a14:foregroundMark x1="94718" y1="63277" x2="94014" y2="79096"/>
                        <a14:foregroundMark x1="5986" y1="72316" x2="3521" y2="67232"/>
                        <a14:foregroundMark x1="96831" y1="66102" x2="96127" y2="72316"/>
                        <a14:foregroundMark x1="61972" y1="54802" x2="62676" y2="84181"/>
                        <a14:foregroundMark x1="46831" y1="58757" x2="47535" y2="77966"/>
                        <a14:foregroundMark x1="45423" y1="56497" x2="65845" y2="58757"/>
                        <a14:foregroundMark x1="54577" y1="58757" x2="34859" y2="54802"/>
                        <a14:foregroundMark x1="44718" y1="49153" x2="51408" y2="49153"/>
                        <a14:foregroundMark x1="35563" y1="53672" x2="27113" y2="61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866" y="1005865"/>
            <a:ext cx="539645" cy="336328"/>
          </a:xfrm>
          <a:prstGeom prst="rect">
            <a:avLst/>
          </a:prstGeom>
        </p:spPr>
      </p:pic>
      <p:pic>
        <p:nvPicPr>
          <p:cNvPr id="1033" name="Imagen 1032">
            <a:extLst>
              <a:ext uri="{FF2B5EF4-FFF2-40B4-BE49-F238E27FC236}">
                <a16:creationId xmlns:a16="http://schemas.microsoft.com/office/drawing/2014/main" id="{417AC353-BCFA-BB89-867E-F6613103372D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5811" t="14377" r="35613" b="4781"/>
          <a:stretch/>
        </p:blipFill>
        <p:spPr>
          <a:xfrm>
            <a:off x="3539897" y="1804776"/>
            <a:ext cx="317731" cy="505608"/>
          </a:xfrm>
          <a:prstGeom prst="rect">
            <a:avLst/>
          </a:prstGeom>
        </p:spPr>
      </p:pic>
      <p:pic>
        <p:nvPicPr>
          <p:cNvPr id="1036" name="Imagen 1035">
            <a:extLst>
              <a:ext uri="{FF2B5EF4-FFF2-40B4-BE49-F238E27FC236}">
                <a16:creationId xmlns:a16="http://schemas.microsoft.com/office/drawing/2014/main" id="{AB3F9565-1BDE-09AB-4C3B-72D6E857EA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9033" y="1767495"/>
            <a:ext cx="557524" cy="515180"/>
          </a:xfrm>
          <a:prstGeom prst="rect">
            <a:avLst/>
          </a:prstGeom>
        </p:spPr>
      </p:pic>
      <p:pic>
        <p:nvPicPr>
          <p:cNvPr id="1038" name="Imagen 1037">
            <a:extLst>
              <a:ext uri="{FF2B5EF4-FFF2-40B4-BE49-F238E27FC236}">
                <a16:creationId xmlns:a16="http://schemas.microsoft.com/office/drawing/2014/main" id="{A146B48D-93DE-BB14-D54B-F8804E3FE06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5654" b="98940" l="0" r="98985">
                        <a14:foregroundMark x1="61929" y1="10601" x2="44162" y2="8834"/>
                        <a14:foregroundMark x1="49239" y1="5654" x2="49239" y2="5654"/>
                        <a14:foregroundMark x1="15736" y1="76678" x2="79188" y2="78092"/>
                        <a14:foregroundMark x1="79188" y1="78092" x2="81218" y2="78799"/>
                        <a14:foregroundMark x1="5584" y1="92580" x2="98477" y2="94346"/>
                        <a14:foregroundMark x1="10152" y1="88339" x2="85279" y2="86572"/>
                        <a14:foregroundMark x1="85279" y1="86572" x2="32487" y2="99647"/>
                        <a14:foregroundMark x1="32487" y1="99647" x2="6599" y2="90459"/>
                        <a14:foregroundMark x1="6599" y1="90459" x2="4569" y2="87986"/>
                        <a14:foregroundMark x1="20812" y1="75618" x2="74112" y2="79859"/>
                        <a14:foregroundMark x1="74112" y1="79859" x2="36041" y2="75972"/>
                        <a14:foregroundMark x1="68020" y1="81272" x2="35025" y2="79152"/>
                        <a14:foregroundMark x1="35025" y1="79152" x2="52792" y2="78092"/>
                        <a14:foregroundMark x1="38579" y1="78799" x2="13706" y2="77385"/>
                        <a14:foregroundMark x1="20305" y1="75265" x2="36041" y2="79152"/>
                        <a14:foregroundMark x1="18782" y1="79505" x2="37056" y2="80919"/>
                        <a14:foregroundMark x1="26396" y1="80565" x2="16751" y2="78092"/>
                        <a14:foregroundMark x1="18782" y1="75265" x2="16244" y2="80212"/>
                        <a14:foregroundMark x1="17259" y1="72438" x2="21827" y2="84099"/>
                        <a14:foregroundMark x1="19797" y1="79859" x2="46701" y2="79505"/>
                        <a14:foregroundMark x1="81218" y1="79152" x2="87817" y2="80212"/>
                        <a14:foregroundMark x1="86802" y1="80919" x2="50254" y2="80919"/>
                        <a14:foregroundMark x1="79695" y1="79859" x2="77665" y2="76325"/>
                        <a14:foregroundMark x1="69036" y1="75972" x2="65990" y2="75972"/>
                        <a14:foregroundMark x1="76650" y1="74558" x2="3553" y2="75265"/>
                        <a14:foregroundMark x1="54315" y1="86926" x2="93909" y2="90459"/>
                        <a14:foregroundMark x1="81218" y1="87633" x2="62437" y2="87986"/>
                        <a14:foregroundMark x1="93909" y1="93640" x2="37563" y2="92226"/>
                        <a14:foregroundMark x1="75635" y1="93993" x2="36041" y2="95053"/>
                        <a14:foregroundMark x1="88832" y1="95760" x2="508" y2="90106"/>
                        <a14:foregroundMark x1="508" y1="90106" x2="0" y2="85512"/>
                        <a14:foregroundMark x1="16751" y1="86219" x2="8122" y2="92226"/>
                        <a14:foregroundMark x1="27411" y1="95053" x2="85787" y2="96820"/>
                        <a14:foregroundMark x1="12183" y1="91166" x2="508" y2="98940"/>
                        <a14:foregroundMark x1="10152" y1="93993" x2="22843" y2="98940"/>
                        <a14:foregroundMark x1="7107" y1="89046" x2="6599" y2="80919"/>
                        <a14:foregroundMark x1="84772" y1="77739" x2="91371" y2="77739"/>
                        <a14:foregroundMark x1="86294" y1="75618" x2="91878" y2="75618"/>
                        <a14:foregroundMark x1="80711" y1="75265" x2="97462" y2="75618"/>
                        <a14:foregroundMark x1="98985" y1="89753" x2="96954" y2="79505"/>
                        <a14:backgroundMark x1="94416" y1="16961" x2="94416" y2="16961"/>
                        <a14:backgroundMark x1="93401" y1="32862" x2="93401" y2="32862"/>
                        <a14:backgroundMark x1="93909" y1="53357" x2="93909" y2="53357"/>
                      </a14:backgroundRemoval>
                    </a14:imgEffect>
                  </a14:imgLayer>
                </a14:imgProps>
              </a:ext>
            </a:extLst>
          </a:blip>
          <a:srcRect t="3070" b="-1"/>
          <a:stretch/>
        </p:blipFill>
        <p:spPr>
          <a:xfrm>
            <a:off x="7709651" y="2983198"/>
            <a:ext cx="617307" cy="859566"/>
          </a:xfrm>
          <a:prstGeom prst="rect">
            <a:avLst/>
          </a:prstGeom>
        </p:spPr>
      </p:pic>
      <p:pic>
        <p:nvPicPr>
          <p:cNvPr id="1039" name="Imagen 1038">
            <a:extLst>
              <a:ext uri="{FF2B5EF4-FFF2-40B4-BE49-F238E27FC236}">
                <a16:creationId xmlns:a16="http://schemas.microsoft.com/office/drawing/2014/main" id="{6CF68EF8-D133-652A-EC56-CBDDD6C536E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5811" t="14377" r="35613" b="4781"/>
          <a:stretch/>
        </p:blipFill>
        <p:spPr>
          <a:xfrm>
            <a:off x="7075256" y="1812315"/>
            <a:ext cx="317731" cy="505608"/>
          </a:xfrm>
          <a:prstGeom prst="rect">
            <a:avLst/>
          </a:prstGeom>
        </p:spPr>
      </p:pic>
      <p:pic>
        <p:nvPicPr>
          <p:cNvPr id="1040" name="Imagen 1039">
            <a:extLst>
              <a:ext uri="{FF2B5EF4-FFF2-40B4-BE49-F238E27FC236}">
                <a16:creationId xmlns:a16="http://schemas.microsoft.com/office/drawing/2014/main" id="{8228ABB4-6483-C955-5F4C-7B5DBC48C0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795" b="99315" l="633" r="94937">
                        <a14:foregroundMark x1="72785" y1="11644" x2="30380" y2="8904"/>
                        <a14:foregroundMark x1="84177" y1="6164" x2="10127" y2="7534"/>
                        <a14:foregroundMark x1="88608" y1="94521" x2="633" y2="96575"/>
                        <a14:foregroundMark x1="94937" y1="97260" x2="633" y2="99315"/>
                        <a14:foregroundMark x1="36076" y1="93151" x2="5063" y2="90411"/>
                        <a14:backgroundMark x1="43038" y1="85616" x2="43038" y2="85616"/>
                        <a14:backgroundMark x1="43038" y1="85616" x2="43055" y2="856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3605" y="1784287"/>
            <a:ext cx="557524" cy="515180"/>
          </a:xfrm>
          <a:prstGeom prst="rect">
            <a:avLst/>
          </a:prstGeom>
        </p:spPr>
      </p:pic>
      <p:pic>
        <p:nvPicPr>
          <p:cNvPr id="1048" name="Imagen 1047">
            <a:extLst>
              <a:ext uri="{FF2B5EF4-FFF2-40B4-BE49-F238E27FC236}">
                <a16:creationId xmlns:a16="http://schemas.microsoft.com/office/drawing/2014/main" id="{11D99D90-D39D-E2CD-1200-BF24AC9F38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8876" b="98225" l="2778" r="96528">
                        <a14:foregroundMark x1="11806" y1="13018" x2="57639" y2="37870"/>
                        <a14:foregroundMark x1="57639" y1="37870" x2="90972" y2="26627"/>
                        <a14:foregroundMark x1="90972" y1="26627" x2="56944" y2="14201"/>
                        <a14:foregroundMark x1="56944" y1="14201" x2="22222" y2="10651"/>
                        <a14:foregroundMark x1="22222" y1="10651" x2="15278" y2="14793"/>
                        <a14:foregroundMark x1="84028" y1="15976" x2="27778" y2="18343"/>
                        <a14:foregroundMark x1="27778" y1="18343" x2="25000" y2="27811"/>
                        <a14:foregroundMark x1="31250" y1="43195" x2="61806" y2="63905"/>
                        <a14:foregroundMark x1="54861" y1="63905" x2="54861" y2="63905"/>
                        <a14:foregroundMark x1="54167" y1="63905" x2="54167" y2="63905"/>
                        <a14:foregroundMark x1="37500" y1="58580" x2="58333" y2="69822"/>
                        <a14:foregroundMark x1="90972" y1="90533" x2="8333" y2="89349"/>
                        <a14:foregroundMark x1="89583" y1="88757" x2="14583" y2="88757"/>
                        <a14:foregroundMark x1="14583" y1="88757" x2="5556" y2="98225"/>
                        <a14:foregroundMark x1="75694" y1="89349" x2="94444" y2="94675"/>
                        <a14:foregroundMark x1="13194" y1="82840" x2="2778" y2="89941"/>
                        <a14:foregroundMark x1="11806" y1="85799" x2="7639" y2="85799"/>
                        <a14:foregroundMark x1="9722" y1="82249" x2="27083" y2="82840"/>
                        <a14:foregroundMark x1="88194" y1="86391" x2="90278" y2="88166"/>
                        <a14:foregroundMark x1="96528" y1="89349" x2="96528" y2="89349"/>
                        <a14:backgroundMark x1="694" y1="47929" x2="2083" y2="44970"/>
                        <a14:backgroundMark x1="2778" y1="44970" x2="2778" y2="44970"/>
                        <a14:backgroundMark x1="3472" y1="45562" x2="3472" y2="45562"/>
                        <a14:backgroundMark x1="3472" y1="48521" x2="3472" y2="52071"/>
                        <a14:backgroundMark x1="3472" y1="46746" x2="3472" y2="46746"/>
                        <a14:backgroundMark x1="94444" y1="47337" x2="94444" y2="47337"/>
                        <a14:backgroundMark x1="94444" y1="47337" x2="94444" y2="473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2750" y="2190898"/>
            <a:ext cx="575192" cy="675052"/>
          </a:xfrm>
          <a:prstGeom prst="rect">
            <a:avLst/>
          </a:prstGeom>
        </p:spPr>
      </p:pic>
      <p:cxnSp>
        <p:nvCxnSpPr>
          <p:cNvPr id="1051" name="Conector recto de flecha 1050">
            <a:extLst>
              <a:ext uri="{FF2B5EF4-FFF2-40B4-BE49-F238E27FC236}">
                <a16:creationId xmlns:a16="http://schemas.microsoft.com/office/drawing/2014/main" id="{48BE4D73-432D-5138-28FB-A17EE71E11C0}"/>
              </a:ext>
            </a:extLst>
          </p:cNvPr>
          <p:cNvCxnSpPr>
            <a:cxnSpLocks/>
            <a:stCxn id="1048" idx="1"/>
            <a:endCxn id="1036" idx="3"/>
          </p:cNvCxnSpPr>
          <p:nvPr/>
        </p:nvCxnSpPr>
        <p:spPr>
          <a:xfrm flipH="1" flipV="1">
            <a:off x="4586557" y="2025085"/>
            <a:ext cx="656193" cy="503339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Conector recto de flecha 1055">
            <a:extLst>
              <a:ext uri="{FF2B5EF4-FFF2-40B4-BE49-F238E27FC236}">
                <a16:creationId xmlns:a16="http://schemas.microsoft.com/office/drawing/2014/main" id="{72AE57CE-9FC0-DE99-508A-F70F837E5037}"/>
              </a:ext>
            </a:extLst>
          </p:cNvPr>
          <p:cNvCxnSpPr>
            <a:cxnSpLocks/>
            <a:stCxn id="1048" idx="3"/>
            <a:endCxn id="1040" idx="1"/>
          </p:cNvCxnSpPr>
          <p:nvPr/>
        </p:nvCxnSpPr>
        <p:spPr>
          <a:xfrm flipV="1">
            <a:off x="5817942" y="2041877"/>
            <a:ext cx="635663" cy="486547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3" name="Rectángulo: esquinas redondeadas 1062">
            <a:extLst>
              <a:ext uri="{FF2B5EF4-FFF2-40B4-BE49-F238E27FC236}">
                <a16:creationId xmlns:a16="http://schemas.microsoft.com/office/drawing/2014/main" id="{B96F6642-D022-8BCC-8D04-07B1993BD936}"/>
              </a:ext>
            </a:extLst>
          </p:cNvPr>
          <p:cNvSpPr/>
          <p:nvPr/>
        </p:nvSpPr>
        <p:spPr>
          <a:xfrm>
            <a:off x="3827282" y="5093255"/>
            <a:ext cx="2879430" cy="736604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9" name="Rectángulo: esquinas redondeadas 1068">
            <a:extLst>
              <a:ext uri="{FF2B5EF4-FFF2-40B4-BE49-F238E27FC236}">
                <a16:creationId xmlns:a16="http://schemas.microsoft.com/office/drawing/2014/main" id="{5D44244F-27DF-C7EA-86AB-AA35532A86F7}"/>
              </a:ext>
            </a:extLst>
          </p:cNvPr>
          <p:cNvSpPr/>
          <p:nvPr/>
        </p:nvSpPr>
        <p:spPr>
          <a:xfrm>
            <a:off x="6807573" y="5262772"/>
            <a:ext cx="2381301" cy="1250110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19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2CE068-3F56-2DE5-8885-11E30338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16" y="85338"/>
            <a:ext cx="8040136" cy="24055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02B607-9F85-189C-C4EE-2D53885B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2648876"/>
            <a:ext cx="10253472" cy="37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9C9230-F2F5-CEBA-7391-D474F99C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80" y="0"/>
            <a:ext cx="802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2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548701-06F9-3C0F-0FB6-F760F738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604"/>
            <a:ext cx="12192000" cy="17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A1AC39-EE6D-5659-F790-7BDDB090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31" y="722280"/>
            <a:ext cx="6792273" cy="13717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622CA4-9FFD-7538-453B-1B11E3D0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31" y="2293104"/>
            <a:ext cx="683037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9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82B5E-C768-0062-455A-4F6E4ACA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09" y="0"/>
            <a:ext cx="663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572D3C-EF0D-15B0-CBAE-2399B41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961680"/>
            <a:ext cx="8735644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2579C0-43B5-9F83-47A6-E1AD0542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98" y="0"/>
            <a:ext cx="9319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607232-7E05-1758-A7B3-A9C369D9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463" y="0"/>
            <a:ext cx="6349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D00BF0-E378-9935-C32E-89CF5325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81" y="0"/>
            <a:ext cx="1056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275504-E41A-B3DB-554F-4EBEC3F8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56" y="0"/>
            <a:ext cx="9653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2047FB-0713-1AE3-BCBC-A79B135C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96" y="0"/>
            <a:ext cx="7195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183A71-11A0-E458-2BFE-49A2E890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694943"/>
            <a:ext cx="1068854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8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8C6944-20C4-F1DB-FEFB-9ED9648D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633022"/>
            <a:ext cx="564911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6AAE47-78DC-1AC4-9560-035057DA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580627"/>
            <a:ext cx="7449590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4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394BA4-A961-7150-4A03-4C22A84F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456785"/>
            <a:ext cx="1179359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E46E94-3908-EC4C-D576-98115DB1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92" y="294837"/>
            <a:ext cx="2791215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8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0DD04A-1934-2B1D-09F7-D8D3A882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871180"/>
            <a:ext cx="976448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4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5F4436-C033-47D5-5E1C-83FBC2E7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2052445"/>
            <a:ext cx="6982799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D733B0-55D5-7B77-6FDF-6242EB68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485364"/>
            <a:ext cx="7773485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2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894AD5-B9D9-5598-3B9C-3FB42186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68" y="0"/>
            <a:ext cx="8096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BC2E54-6118-0B67-26B9-E7A582B8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077"/>
            <a:ext cx="12192000" cy="24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A9014E-C0D6-6599-79E0-8AD32DC0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9502"/>
            <a:ext cx="1219200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9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08E636-435C-3522-04EB-95B575A4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80" y="0"/>
            <a:ext cx="9604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3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2FED59-C986-39D9-377B-D039D43C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5" y="0"/>
            <a:ext cx="5978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16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12A615-E6C0-FF3B-40B0-FB132299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380574"/>
            <a:ext cx="945011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88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43EFB5-893E-AE38-9862-4B129A8F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290339"/>
            <a:ext cx="918338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5A5469-2209-898F-7C03-6E835C1B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32"/>
            <a:ext cx="12192000" cy="62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01DE0A-8DDF-AFB8-8D85-77515FF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476102"/>
            <a:ext cx="1057422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700C56-708F-E360-6EF1-5F04DBA3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904522"/>
            <a:ext cx="962159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32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FC05F4-77F2-5B33-C8C6-1CEB3A5E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75" y="0"/>
            <a:ext cx="8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9C90E4-1684-F789-9192-719CD512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833604"/>
            <a:ext cx="7344800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890D9B-79A3-135A-EA06-4201B290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476102"/>
            <a:ext cx="10059804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79CE4A-26BF-E31A-AF17-56683FD9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74"/>
            <a:ext cx="12192000" cy="63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9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3CEE5A-78A9-B7EF-0F04-0A440E84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185"/>
            <a:ext cx="12192000" cy="32556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5FCFE8-7250-288E-B9AB-A62E54E9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6" y="5164974"/>
            <a:ext cx="1053612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1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91A55A-2FAA-8FC4-C4D7-D4664170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534604"/>
            <a:ext cx="8807944" cy="57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4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931DA6-C3B6-70A8-5F20-257322CD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8" y="0"/>
            <a:ext cx="9741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9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215115-DC0E-F8F0-13BB-2B55E9F9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1414853"/>
            <a:ext cx="9202434" cy="16004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5579D-2B10-DEFA-E62C-AFDD3B75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2" y="3654701"/>
            <a:ext cx="896427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2D6BD3-0AC1-4687-11C9-77C2F02D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8" y="1502681"/>
            <a:ext cx="11792792" cy="36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337F80-1FBB-CD46-0FCC-82C0A855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67" y="0"/>
            <a:ext cx="9632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9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004D2E-6399-A8E6-B965-546D70DB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1037891"/>
            <a:ext cx="1025985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73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D48246-9F20-9321-1BF5-4891266A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" y="1544523"/>
            <a:ext cx="1171738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17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4A0FED-58C4-0200-A86F-AB265B36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34" y="715016"/>
            <a:ext cx="9421540" cy="17337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64A1C1-45D5-3F3A-5F8C-F4ECD30D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8" y="3121178"/>
            <a:ext cx="1081238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0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15EE7B-3DE9-4563-1823-7F2CAB5B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41" y="0"/>
            <a:ext cx="1042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4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23FCEF-C071-189C-BA1F-0A3494FF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626"/>
            <a:ext cx="12192000" cy="45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8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2781E2-E552-A7A8-6467-820662FC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834"/>
            <a:ext cx="12192000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1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300290-4D65-411A-5933-A0592F2A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38"/>
            <a:ext cx="12192000" cy="41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2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6FE315-A75C-6C6B-A752-4DD44E0A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72" y="1417943"/>
            <a:ext cx="7787855" cy="47600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77A169-086A-90B4-1C53-3D00429EB4FB}"/>
              </a:ext>
            </a:extLst>
          </p:cNvPr>
          <p:cNvSpPr txBox="1"/>
          <p:nvPr/>
        </p:nvSpPr>
        <p:spPr>
          <a:xfrm>
            <a:off x="1574291" y="188145"/>
            <a:ext cx="933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FROM INSTALLING THE DRIVER DIRECTLY FROM THE GITHUB REPOSITORY, BUT THE IMAGE VERSION IS NOT COMPATIBLE WITH THE KUBERNETES VERSION SO I USED HELM TO INSTALL THE DRIVER INSTEAD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84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14BC67-B6A8-3C60-29B5-78CA39475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837"/>
            <a:ext cx="12192000" cy="30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BBB915-A8BB-7661-7284-0D82393D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37"/>
            <a:ext cx="12192000" cy="63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E8F15-CD37-C49B-B053-16B0DF82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083"/>
            <a:ext cx="12192000" cy="60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DAD118-C815-AD24-E72F-D6F76722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18"/>
            <a:ext cx="12192000" cy="2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881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69</Words>
  <Application>Microsoft Office PowerPoint</Application>
  <PresentationFormat>Panorámica</PresentationFormat>
  <Paragraphs>18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Aptos</vt:lpstr>
      <vt:lpstr>Aptos Display</vt:lpstr>
      <vt:lpstr>Arial</vt:lpstr>
      <vt:lpstr>Avenir Next LT Pro Light</vt:lpstr>
      <vt:lpstr>Montserrat</vt:lpstr>
      <vt:lpstr>Oswald</vt:lpstr>
      <vt:lpstr>Posterama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R</dc:creator>
  <cp:lastModifiedBy>RAFAEL</cp:lastModifiedBy>
  <cp:revision>105</cp:revision>
  <dcterms:created xsi:type="dcterms:W3CDTF">2024-04-17T11:25:59Z</dcterms:created>
  <dcterms:modified xsi:type="dcterms:W3CDTF">2024-05-10T09:39:50Z</dcterms:modified>
</cp:coreProperties>
</file>